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67" r:id="rId2"/>
    <p:sldId id="434" r:id="rId3"/>
    <p:sldId id="392" r:id="rId4"/>
    <p:sldId id="435" r:id="rId5"/>
    <p:sldId id="436" r:id="rId6"/>
    <p:sldId id="438" r:id="rId7"/>
    <p:sldId id="43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8542" autoAdjust="0"/>
  </p:normalViewPr>
  <p:slideViewPr>
    <p:cSldViewPr>
      <p:cViewPr varScale="1">
        <p:scale>
          <a:sx n="101" d="100"/>
          <a:sy n="101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E3D0D0-DE95-4887-BA7C-6C0023EC3B28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C7A9B3-5621-4F76-9A93-A6B91CBBA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7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DC90C3-7B29-4F0C-B2EE-8F2E33981DD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2074C8-8A8F-444A-90FD-3AFE8EFD57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Heceta Self Storage Corp. (Kingwood) PC 20 30 AR 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1138D8-4E88-4E17-B3F2-B5273B985D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B.U.G. Ratings</a:t>
            </a:r>
            <a:br>
              <a:rPr lang="en-US" sz="4000" dirty="0"/>
            </a:br>
            <a:r>
              <a:rPr lang="en-US" sz="2800" dirty="0"/>
              <a:t>(Backlight, </a:t>
            </a:r>
            <a:r>
              <a:rPr lang="en-US" sz="2800" dirty="0" err="1"/>
              <a:t>Uplight</a:t>
            </a:r>
            <a:r>
              <a:rPr lang="en-US" sz="2800" dirty="0"/>
              <a:t>, and Glare)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4876800" cy="48768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09E008-D556-447C-9199-778763591D78}"/>
              </a:ext>
            </a:extLst>
          </p:cNvPr>
          <p:cNvSpPr txBox="1"/>
          <p:nvPr/>
        </p:nvSpPr>
        <p:spPr>
          <a:xfrm>
            <a:off x="5309217" y="6137731"/>
            <a:ext cx="2693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Takethreelighting.com/bug-rating</a:t>
            </a:r>
          </a:p>
        </p:txBody>
      </p:sp>
    </p:spTree>
    <p:extLst>
      <p:ext uri="{BB962C8B-B14F-4D97-AF65-F5344CB8AC3E}">
        <p14:creationId xmlns:p14="http://schemas.microsoft.com/office/powerpoint/2010/main" val="290425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B.U.G. Ratings</a:t>
            </a:r>
            <a:br>
              <a:rPr lang="en-US" sz="4000" dirty="0"/>
            </a:br>
            <a:r>
              <a:rPr lang="en-US" sz="2800" dirty="0"/>
              <a:t>(Backlight, </a:t>
            </a:r>
            <a:r>
              <a:rPr lang="en-US" sz="2800" dirty="0" err="1"/>
              <a:t>Uplight</a:t>
            </a:r>
            <a:r>
              <a:rPr lang="en-US" sz="2800" dirty="0"/>
              <a:t>, and Glare)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2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5036" y="1447800"/>
            <a:ext cx="4833927" cy="48768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09E008-D556-447C-9199-778763591D78}"/>
              </a:ext>
            </a:extLst>
          </p:cNvPr>
          <p:cNvSpPr txBox="1"/>
          <p:nvPr/>
        </p:nvSpPr>
        <p:spPr>
          <a:xfrm>
            <a:off x="5642145" y="6125031"/>
            <a:ext cx="2693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Shop.innovativelight.com</a:t>
            </a:r>
          </a:p>
        </p:txBody>
      </p:sp>
    </p:spTree>
    <p:extLst>
      <p:ext uri="{BB962C8B-B14F-4D97-AF65-F5344CB8AC3E}">
        <p14:creationId xmlns:p14="http://schemas.microsoft.com/office/powerpoint/2010/main" val="224791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055E-C412-4CE9-A1BE-192D16ECD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600200"/>
            <a:ext cx="8229601" cy="4876800"/>
          </a:xfrm>
        </p:spPr>
        <p:txBody>
          <a:bodyPr/>
          <a:lstStyle/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Full Cutoff: 0% light at 90* or above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Cutoff: Maximum of 2.5% at 90*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Semi-cutoff: Maximum of 5% at 90*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Non-cutoff: No limitation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22,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217635" cy="365125"/>
          </a:xfrm>
        </p:spPr>
        <p:txBody>
          <a:bodyPr/>
          <a:lstStyle/>
          <a:p>
            <a:r>
              <a:rPr lang="en-US" dirty="0" err="1"/>
              <a:t>Heceta</a:t>
            </a:r>
            <a:r>
              <a:rPr lang="en-US" dirty="0"/>
              <a:t> Self Storage Corp. (Kingwood) PC 20 30 AR 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D127E1E-3960-485D-8D31-BFD24420C216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Illuminating Engineering Society Cutoff Classifications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179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Proposed Lighting</a:t>
            </a:r>
            <a:br>
              <a:rPr lang="en-US" sz="4000" dirty="0"/>
            </a:br>
            <a:r>
              <a:rPr lang="en-US" sz="4000" dirty="0"/>
              <a:t>(details from Exhibit E)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5456" y="1447800"/>
            <a:ext cx="3753087" cy="48768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8C13AD9-3DFE-4313-A848-5A7C8635B5B6}"/>
              </a:ext>
            </a:extLst>
          </p:cNvPr>
          <p:cNvSpPr/>
          <p:nvPr/>
        </p:nvSpPr>
        <p:spPr>
          <a:xfrm>
            <a:off x="5638800" y="5334000"/>
            <a:ext cx="724547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Proposed Lighting</a:t>
            </a:r>
            <a:br>
              <a:rPr lang="en-US" sz="4000" dirty="0"/>
            </a:br>
            <a:r>
              <a:rPr lang="en-US" sz="4000" dirty="0"/>
              <a:t>(details from Exhibit E)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7814" y="1600200"/>
            <a:ext cx="5208372" cy="4572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ADA106-9FE9-4E69-8A65-091AF786CBDE}"/>
              </a:ext>
            </a:extLst>
          </p:cNvPr>
          <p:cNvSpPr/>
          <p:nvPr/>
        </p:nvSpPr>
        <p:spPr>
          <a:xfrm>
            <a:off x="6248400" y="5410200"/>
            <a:ext cx="76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5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6090"/>
            <a:ext cx="8229600" cy="1143000"/>
          </a:xfrm>
        </p:spPr>
        <p:txBody>
          <a:bodyPr/>
          <a:lstStyle/>
          <a:p>
            <a:r>
              <a:rPr lang="en-US" sz="4000" dirty="0"/>
              <a:t>Proposed Lighting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0" y="1223837"/>
            <a:ext cx="6248400" cy="5125156"/>
          </a:xfrm>
        </p:spPr>
      </p:pic>
    </p:spTree>
    <p:extLst>
      <p:ext uri="{BB962C8B-B14F-4D97-AF65-F5344CB8AC3E}">
        <p14:creationId xmlns:p14="http://schemas.microsoft.com/office/powerpoint/2010/main" val="93246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F8A1-5503-4F36-B835-26307030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Proposed Lighting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CBFD-7298-41FA-A426-F929A089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22,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88BB-9E49-43CD-9538-12A3CA2E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522435" cy="365125"/>
          </a:xfrm>
        </p:spPr>
        <p:txBody>
          <a:bodyPr/>
          <a:lstStyle/>
          <a:p>
            <a:r>
              <a:rPr lang="en-US" dirty="0"/>
              <a:t>Light Rating Systems and Standards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1E65-51D9-4C84-B15F-B7FF5712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38D8-4E88-4E17-B3F2-B5273B985D7E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BB44120-06B4-45A4-8243-782DD012EF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0" r="25281"/>
          <a:stretch/>
        </p:blipFill>
        <p:spPr>
          <a:xfrm>
            <a:off x="152399" y="2209800"/>
            <a:ext cx="8839201" cy="3153230"/>
          </a:xfrm>
        </p:spPr>
      </p:pic>
    </p:spTree>
    <p:extLst>
      <p:ext uri="{BB962C8B-B14F-4D97-AF65-F5344CB8AC3E}">
        <p14:creationId xmlns:p14="http://schemas.microsoft.com/office/powerpoint/2010/main" val="4165478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8058</TotalTime>
  <Words>180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Palatino Linotype</vt:lpstr>
      <vt:lpstr>Executive</vt:lpstr>
      <vt:lpstr>B.U.G. Ratings (Backlight, Uplight, and Glare)</vt:lpstr>
      <vt:lpstr>B.U.G. Ratings (Backlight, Uplight, and Glare)</vt:lpstr>
      <vt:lpstr>PowerPoint Presentation</vt:lpstr>
      <vt:lpstr>Proposed Lighting (details from Exhibit E)</vt:lpstr>
      <vt:lpstr>Proposed Lighting (details from Exhibit E)</vt:lpstr>
      <vt:lpstr>Proposed Lighting</vt:lpstr>
      <vt:lpstr>Proposed Lighting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ODOT Temporary Trailer</dc:title>
  <dc:creator>Dylan H-H</dc:creator>
  <cp:lastModifiedBy>Dylan Huber-Heidorn</cp:lastModifiedBy>
  <cp:revision>360</cp:revision>
  <cp:lastPrinted>2015-09-09T16:43:44Z</cp:lastPrinted>
  <dcterms:created xsi:type="dcterms:W3CDTF">2014-04-07T18:43:51Z</dcterms:created>
  <dcterms:modified xsi:type="dcterms:W3CDTF">2020-12-23T00:50:59Z</dcterms:modified>
</cp:coreProperties>
</file>